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9144000" cy="5486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5" d="100"/>
          <a:sy n="125" d="100"/>
        </p:scale>
        <p:origin x="1107" y="6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97890"/>
            <a:ext cx="6858000" cy="191008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881630"/>
            <a:ext cx="6858000" cy="1324610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C68B0-AA4F-4FAE-AB07-C366A565A1F3}" type="datetimeFigureOut">
              <a:rPr lang="en-US" smtClean="0"/>
              <a:t>3/11/2022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35F20-2162-4568-826A-240BA63D4A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4645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C68B0-AA4F-4FAE-AB07-C366A565A1F3}" type="datetimeFigureOut">
              <a:rPr lang="en-US" smtClean="0"/>
              <a:t>3/11/2022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35F20-2162-4568-826A-240BA63D4A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0432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92100"/>
            <a:ext cx="1971675" cy="464947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92100"/>
            <a:ext cx="5800725" cy="464947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C68B0-AA4F-4FAE-AB07-C366A565A1F3}" type="datetimeFigureOut">
              <a:rPr lang="en-US" smtClean="0"/>
              <a:t>3/11/2022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35F20-2162-4568-826A-240BA63D4A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3400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C68B0-AA4F-4FAE-AB07-C366A565A1F3}" type="datetimeFigureOut">
              <a:rPr lang="en-US" smtClean="0"/>
              <a:t>3/11/2022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35F20-2162-4568-826A-240BA63D4A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702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367791"/>
            <a:ext cx="7886700" cy="228219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671571"/>
            <a:ext cx="7886700" cy="120015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C68B0-AA4F-4FAE-AB07-C366A565A1F3}" type="datetimeFigureOut">
              <a:rPr lang="en-US" smtClean="0"/>
              <a:t>3/11/2022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35F20-2162-4568-826A-240BA63D4A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478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460500"/>
            <a:ext cx="3886200" cy="34810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460500"/>
            <a:ext cx="3886200" cy="34810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C68B0-AA4F-4FAE-AB07-C366A565A1F3}" type="datetimeFigureOut">
              <a:rPr lang="en-US" smtClean="0"/>
              <a:t>3/11/2022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35F20-2162-4568-826A-240BA63D4A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252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92101"/>
            <a:ext cx="7886700" cy="106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344930"/>
            <a:ext cx="3868340" cy="659130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04060"/>
            <a:ext cx="3868340" cy="29476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344930"/>
            <a:ext cx="3887391" cy="659130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04060"/>
            <a:ext cx="3887391" cy="29476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C68B0-AA4F-4FAE-AB07-C366A565A1F3}" type="datetimeFigureOut">
              <a:rPr lang="en-US" smtClean="0"/>
              <a:t>3/11/2022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35F20-2162-4568-826A-240BA63D4A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6488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C68B0-AA4F-4FAE-AB07-C366A565A1F3}" type="datetimeFigureOut">
              <a:rPr lang="en-US" smtClean="0"/>
              <a:t>3/11/2022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35F20-2162-4568-826A-240BA63D4A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3877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C68B0-AA4F-4FAE-AB07-C366A565A1F3}" type="datetimeFigureOut">
              <a:rPr lang="en-US" smtClean="0"/>
              <a:t>3/11/2022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35F20-2162-4568-826A-240BA63D4A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704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760"/>
            <a:ext cx="2949178" cy="12801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89940"/>
            <a:ext cx="4629150" cy="389890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645920"/>
            <a:ext cx="2949178" cy="304927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C68B0-AA4F-4FAE-AB07-C366A565A1F3}" type="datetimeFigureOut">
              <a:rPr lang="en-US" smtClean="0"/>
              <a:t>3/11/2022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35F20-2162-4568-826A-240BA63D4A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42501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760"/>
            <a:ext cx="2949178" cy="12801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89940"/>
            <a:ext cx="4629150" cy="3898900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645920"/>
            <a:ext cx="2949178" cy="3049270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C68B0-AA4F-4FAE-AB07-C366A565A1F3}" type="datetimeFigureOut">
              <a:rPr lang="en-US" smtClean="0"/>
              <a:t>3/11/2022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335F20-2162-4568-826A-240BA63D4A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4636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92101"/>
            <a:ext cx="7886700" cy="10604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460500"/>
            <a:ext cx="7886700" cy="348107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085080"/>
            <a:ext cx="205740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1C68B0-AA4F-4FAE-AB07-C366A565A1F3}" type="datetimeFigureOut">
              <a:rPr lang="en-US" smtClean="0"/>
              <a:t>3/11/2022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085080"/>
            <a:ext cx="308610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085080"/>
            <a:ext cx="2057400" cy="2921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335F20-2162-4568-826A-240BA63D4A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0589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roup 97">
            <a:extLst>
              <a:ext uri="{FF2B5EF4-FFF2-40B4-BE49-F238E27FC236}">
                <a16:creationId xmlns:a16="http://schemas.microsoft.com/office/drawing/2014/main" id="{562F6B2A-C38B-4634-B835-BD126E2B2C4F}"/>
              </a:ext>
            </a:extLst>
          </p:cNvPr>
          <p:cNvGrpSpPr>
            <a:grpSpLocks noChangeAspect="1"/>
          </p:cNvGrpSpPr>
          <p:nvPr/>
        </p:nvGrpSpPr>
        <p:grpSpPr>
          <a:xfrm>
            <a:off x="796168" y="343025"/>
            <a:ext cx="5423510" cy="2193891"/>
            <a:chOff x="284244" y="428992"/>
            <a:chExt cx="4232625" cy="1712160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15C9280-13C8-484C-85B5-E1D1EF0A810B}"/>
                </a:ext>
              </a:extLst>
            </p:cNvPr>
            <p:cNvSpPr txBox="1"/>
            <p:nvPr/>
          </p:nvSpPr>
          <p:spPr>
            <a:xfrm>
              <a:off x="966701" y="778170"/>
              <a:ext cx="45397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-10d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725B0B22-8EC6-47FC-A4DC-D62FD713E597}"/>
                </a:ext>
              </a:extLst>
            </p:cNvPr>
            <p:cNvSpPr txBox="1"/>
            <p:nvPr/>
          </p:nvSpPr>
          <p:spPr>
            <a:xfrm>
              <a:off x="457208" y="778170"/>
              <a:ext cx="453970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-30d</a:t>
              </a:r>
            </a:p>
          </p:txBody>
        </p:sp>
        <p:cxnSp>
          <p:nvCxnSpPr>
            <p:cNvPr id="45" name="Straight Arrow Connector 44">
              <a:extLst>
                <a:ext uri="{FF2B5EF4-FFF2-40B4-BE49-F238E27FC236}">
                  <a16:creationId xmlns:a16="http://schemas.microsoft.com/office/drawing/2014/main" id="{E8ABDD70-00D0-46E2-89FF-AE7383EAF9D7}"/>
                </a:ext>
              </a:extLst>
            </p:cNvPr>
            <p:cNvCxnSpPr>
              <a:cxnSpLocks/>
            </p:cNvCxnSpPr>
            <p:nvPr/>
          </p:nvCxnSpPr>
          <p:spPr>
            <a:xfrm>
              <a:off x="2147705" y="1464974"/>
              <a:ext cx="1953481" cy="0"/>
            </a:xfrm>
            <a:prstGeom prst="straightConnector1">
              <a:avLst/>
            </a:prstGeom>
            <a:ln w="317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F2CE8C52-772C-49FC-B8B5-5DCC60D664D5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192639" y="687315"/>
              <a:ext cx="923848" cy="751738"/>
            </a:xfrm>
            <a:prstGeom prst="straightConnector1">
              <a:avLst/>
            </a:prstGeom>
            <a:ln w="31750">
              <a:solidFill>
                <a:srgbClr val="FF0000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>
              <a:extLst>
                <a:ext uri="{FF2B5EF4-FFF2-40B4-BE49-F238E27FC236}">
                  <a16:creationId xmlns:a16="http://schemas.microsoft.com/office/drawing/2014/main" id="{DB94EBB4-710A-479E-9E81-DCCDE1231141}"/>
                </a:ext>
              </a:extLst>
            </p:cNvPr>
            <p:cNvCxnSpPr>
              <a:cxnSpLocks/>
              <a:stCxn id="48" idx="2"/>
            </p:cNvCxnSpPr>
            <p:nvPr/>
          </p:nvCxnSpPr>
          <p:spPr>
            <a:xfrm>
              <a:off x="644671" y="682909"/>
              <a:ext cx="3483729" cy="10892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851E41C7-9E3C-49E9-A59F-03D0A8093E9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44671" y="628154"/>
              <a:ext cx="109509" cy="109509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9" name="Straight Arrow Connector 48">
              <a:extLst>
                <a:ext uri="{FF2B5EF4-FFF2-40B4-BE49-F238E27FC236}">
                  <a16:creationId xmlns:a16="http://schemas.microsoft.com/office/drawing/2014/main" id="{029C0C70-1760-4F9D-B169-0C14322D9AB0}"/>
                </a:ext>
              </a:extLst>
            </p:cNvPr>
            <p:cNvCxnSpPr>
              <a:cxnSpLocks/>
            </p:cNvCxnSpPr>
            <p:nvPr/>
          </p:nvCxnSpPr>
          <p:spPr>
            <a:xfrm>
              <a:off x="1672116" y="1083883"/>
              <a:ext cx="2429070" cy="0"/>
            </a:xfrm>
            <a:prstGeom prst="straightConnector1">
              <a:avLst/>
            </a:prstGeom>
            <a:ln w="31750">
              <a:solidFill>
                <a:schemeClr val="accent2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>
              <a:extLst>
                <a:ext uri="{FF2B5EF4-FFF2-40B4-BE49-F238E27FC236}">
                  <a16:creationId xmlns:a16="http://schemas.microsoft.com/office/drawing/2014/main" id="{80DECA3A-ED4D-4863-BA58-5160C85B617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217194" y="709445"/>
              <a:ext cx="465845" cy="377766"/>
            </a:xfrm>
            <a:prstGeom prst="straightConnector1">
              <a:avLst/>
            </a:prstGeom>
            <a:ln w="31750">
              <a:solidFill>
                <a:schemeClr val="accent2"/>
              </a:solidFill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615950D6-12B6-4C8C-B263-357D1FB0F1CD}"/>
                </a:ext>
              </a:extLst>
            </p:cNvPr>
            <p:cNvSpPr txBox="1"/>
            <p:nvPr/>
          </p:nvSpPr>
          <p:spPr>
            <a:xfrm>
              <a:off x="2217698" y="428992"/>
              <a:ext cx="667415" cy="1947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1" dirty="0">
                  <a:latin typeface="Arial" panose="020B0604020202020204" pitchFamily="34" charset="0"/>
                  <a:cs typeface="Arial" panose="020B0604020202020204" pitchFamily="34" charset="0"/>
                </a:rPr>
                <a:t>(1) Control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516A9A4-E039-4837-822A-FFAA7D36D75A}"/>
                </a:ext>
              </a:extLst>
            </p:cNvPr>
            <p:cNvSpPr txBox="1"/>
            <p:nvPr/>
          </p:nvSpPr>
          <p:spPr>
            <a:xfrm>
              <a:off x="2217698" y="785478"/>
              <a:ext cx="1352494" cy="1947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1" dirty="0">
                  <a:latin typeface="Arial" panose="020B0604020202020204" pitchFamily="34" charset="0"/>
                  <a:cs typeface="Arial" panose="020B0604020202020204" pitchFamily="34" charset="0"/>
                </a:rPr>
                <a:t>(2) Ocean warming (OW)</a:t>
              </a:r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9A27BE63-C9ED-4A30-997F-800A7CB4D41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145623" y="628154"/>
              <a:ext cx="109509" cy="109509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18CB6D5B-6D1E-4063-8E97-941BD547171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651552" y="1026939"/>
              <a:ext cx="99554" cy="99554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B55F3D7F-8242-4161-A0BD-E80BC8B38A3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1646575" y="628154"/>
              <a:ext cx="109509" cy="109509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86C8EF6E-6491-44F3-B4ED-9C5F18E7201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20217" y="1410219"/>
              <a:ext cx="109509" cy="109509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7BF0CC2E-9AF5-4538-99D7-747843F24D1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10625" y="1024255"/>
              <a:ext cx="109509" cy="109509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E23B4275-0174-4B97-BF3B-8A70F396840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10625" y="635237"/>
              <a:ext cx="109509" cy="109509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5CA028AD-CB1F-40B3-8D11-100360F8A6C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18598" y="634843"/>
              <a:ext cx="109509" cy="109509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D85CE8E0-3282-48D9-87E8-32650B8C360D}"/>
                </a:ext>
              </a:extLst>
            </p:cNvPr>
            <p:cNvSpPr txBox="1"/>
            <p:nvPr/>
          </p:nvSpPr>
          <p:spPr>
            <a:xfrm>
              <a:off x="284244" y="565244"/>
              <a:ext cx="45397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Start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18B3E986-4D7A-4BCE-8B3D-1D9F67DF6D57}"/>
                </a:ext>
              </a:extLst>
            </p:cNvPr>
            <p:cNvSpPr txBox="1"/>
            <p:nvPr/>
          </p:nvSpPr>
          <p:spPr>
            <a:xfrm>
              <a:off x="4106179" y="586334"/>
              <a:ext cx="410690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End</a:t>
              </a:r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C7F9CAEB-0C70-42B4-8E92-9CAD1CD0DC96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110625" y="1408107"/>
              <a:ext cx="109509" cy="109509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72DC98C3-DBDB-40E8-8341-A63D63C33945}"/>
                </a:ext>
              </a:extLst>
            </p:cNvPr>
            <p:cNvSpPr txBox="1"/>
            <p:nvPr/>
          </p:nvSpPr>
          <p:spPr>
            <a:xfrm>
              <a:off x="2217698" y="1160463"/>
              <a:ext cx="1198531" cy="1947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100" b="1" dirty="0">
                  <a:latin typeface="Arial" panose="020B0604020202020204" pitchFamily="34" charset="0"/>
                  <a:cs typeface="Arial" panose="020B0604020202020204" pitchFamily="34" charset="0"/>
                </a:rPr>
                <a:t>(3) OW + desiccation </a:t>
              </a:r>
            </a:p>
          </p:txBody>
        </p:sp>
        <p:sp>
          <p:nvSpPr>
            <p:cNvPr id="72" name="Oval 71">
              <a:extLst>
                <a:ext uri="{FF2B5EF4-FFF2-40B4-BE49-F238E27FC236}">
                  <a16:creationId xmlns:a16="http://schemas.microsoft.com/office/drawing/2014/main" id="{D2D0D494-01CD-4422-894E-87C53AB3320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20217" y="1018813"/>
              <a:ext cx="109509" cy="109509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2D88D5A4-258D-4766-B7B6-6ED32E3ED40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520217" y="634843"/>
              <a:ext cx="109509" cy="109509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896803F1-D7F3-408D-8564-E36271FA25E1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18598" y="1021534"/>
              <a:ext cx="109509" cy="109509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0A5478D4-64B5-4493-913C-5EADD65C072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2918598" y="1410218"/>
              <a:ext cx="109509" cy="109509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36C42A62-1EDD-4F29-8AE3-CC4DF00B375C}"/>
                </a:ext>
              </a:extLst>
            </p:cNvPr>
            <p:cNvGrpSpPr/>
            <p:nvPr/>
          </p:nvGrpSpPr>
          <p:grpSpPr>
            <a:xfrm>
              <a:off x="1757512" y="1477690"/>
              <a:ext cx="264198" cy="351445"/>
              <a:chOff x="1478767" y="2008368"/>
              <a:chExt cx="264198" cy="515621"/>
            </a:xfrm>
          </p:grpSpPr>
          <p:cxnSp>
            <p:nvCxnSpPr>
              <p:cNvPr id="77" name="Straight Connector 76">
                <a:extLst>
                  <a:ext uri="{FF2B5EF4-FFF2-40B4-BE49-F238E27FC236}">
                    <a16:creationId xmlns:a16="http://schemas.microsoft.com/office/drawing/2014/main" id="{098FE7E4-CE99-46AE-B38B-5FE9EBD3BFF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08727" y="2008368"/>
                <a:ext cx="0" cy="51562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>
                <a:extLst>
                  <a:ext uri="{FF2B5EF4-FFF2-40B4-BE49-F238E27FC236}">
                    <a16:creationId xmlns:a16="http://schemas.microsoft.com/office/drawing/2014/main" id="{AC2B69E7-F97D-42D5-9919-97AB5E71F78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478767" y="2008368"/>
                <a:ext cx="264198" cy="128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4A9174A9-9E5C-456D-913C-69888CA8AC60}"/>
                </a:ext>
              </a:extLst>
            </p:cNvPr>
            <p:cNvSpPr txBox="1"/>
            <p:nvPr/>
          </p:nvSpPr>
          <p:spPr>
            <a:xfrm>
              <a:off x="1514983" y="1153794"/>
              <a:ext cx="33611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1d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BB16E933-0C19-43D2-8431-7341AA7B51FC}"/>
                </a:ext>
              </a:extLst>
            </p:cNvPr>
            <p:cNvSpPr txBox="1"/>
            <p:nvPr/>
          </p:nvSpPr>
          <p:spPr>
            <a:xfrm>
              <a:off x="1379596" y="1866166"/>
              <a:ext cx="1015751" cy="2749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>
                  <a:latin typeface="Arial" panose="020B0604020202020204" pitchFamily="34" charset="0"/>
                  <a:cs typeface="Arial" panose="020B0604020202020204" pitchFamily="34" charset="0"/>
                </a:rPr>
                <a:t>Desiccation stress applied (4h, 44°C) 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1774BBE6-ADDF-4693-B612-4B4807B2C704}"/>
                </a:ext>
              </a:extLst>
            </p:cNvPr>
            <p:cNvSpPr txBox="1"/>
            <p:nvPr/>
          </p:nvSpPr>
          <p:spPr>
            <a:xfrm>
              <a:off x="1994887" y="1529428"/>
              <a:ext cx="33611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2d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5DFE5E43-7A1D-40F9-8986-565AAD84B4E9}"/>
                </a:ext>
              </a:extLst>
            </p:cNvPr>
            <p:cNvSpPr txBox="1"/>
            <p:nvPr/>
          </p:nvSpPr>
          <p:spPr>
            <a:xfrm>
              <a:off x="2411006" y="1529428"/>
              <a:ext cx="336111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5d</a:t>
              </a: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B2539F0D-388D-413C-83DB-8BCB6F07719D}"/>
                </a:ext>
              </a:extLst>
            </p:cNvPr>
            <p:cNvSpPr txBox="1"/>
            <p:nvPr/>
          </p:nvSpPr>
          <p:spPr>
            <a:xfrm>
              <a:off x="2798494" y="1529428"/>
              <a:ext cx="35850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10d</a:t>
              </a:r>
            </a:p>
          </p:txBody>
        </p:sp>
        <p:sp>
          <p:nvSpPr>
            <p:cNvPr id="84" name="Oval 83">
              <a:extLst>
                <a:ext uri="{FF2B5EF4-FFF2-40B4-BE49-F238E27FC236}">
                  <a16:creationId xmlns:a16="http://schemas.microsoft.com/office/drawing/2014/main" id="{2E4F2C0B-A2A9-4AFA-8D11-3683ACA0EC4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20757" y="639405"/>
              <a:ext cx="109509" cy="109509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5" name="Oval 84">
              <a:extLst>
                <a:ext uri="{FF2B5EF4-FFF2-40B4-BE49-F238E27FC236}">
                  <a16:creationId xmlns:a16="http://schemas.microsoft.com/office/drawing/2014/main" id="{C410C355-0150-4A42-8ABE-5ABE464150D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20757" y="1021534"/>
              <a:ext cx="109509" cy="109509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422AB1A4-4BDD-4108-B5C4-0ED7D1F22DD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3620757" y="1409338"/>
              <a:ext cx="109509" cy="109509"/>
            </a:xfrm>
            <a:prstGeom prst="ellipse">
              <a:avLst/>
            </a:prstGeom>
            <a:solidFill>
              <a:schemeClr val="bg1"/>
            </a:solidFill>
            <a:ln w="254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60D2E521-7358-445C-B1C1-CE7747BE4B19}"/>
                </a:ext>
              </a:extLst>
            </p:cNvPr>
            <p:cNvSpPr txBox="1"/>
            <p:nvPr/>
          </p:nvSpPr>
          <p:spPr>
            <a:xfrm>
              <a:off x="3501697" y="1529428"/>
              <a:ext cx="358509" cy="2154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30d</a:t>
              </a:r>
            </a:p>
          </p:txBody>
        </p:sp>
        <p:grpSp>
          <p:nvGrpSpPr>
            <p:cNvPr id="88" name="Group 87">
              <a:extLst>
                <a:ext uri="{FF2B5EF4-FFF2-40B4-BE49-F238E27FC236}">
                  <a16:creationId xmlns:a16="http://schemas.microsoft.com/office/drawing/2014/main" id="{0BE4A1FA-D517-488C-9E99-D4C05E0C7723}"/>
                </a:ext>
              </a:extLst>
            </p:cNvPr>
            <p:cNvGrpSpPr/>
            <p:nvPr/>
          </p:nvGrpSpPr>
          <p:grpSpPr>
            <a:xfrm>
              <a:off x="1289997" y="1073567"/>
              <a:ext cx="264198" cy="391407"/>
              <a:chOff x="1478767" y="2008368"/>
              <a:chExt cx="264198" cy="515621"/>
            </a:xfrm>
          </p:grpSpPr>
          <p:cxnSp>
            <p:nvCxnSpPr>
              <p:cNvPr id="89" name="Straight Connector 88">
                <a:extLst>
                  <a:ext uri="{FF2B5EF4-FFF2-40B4-BE49-F238E27FC236}">
                    <a16:creationId xmlns:a16="http://schemas.microsoft.com/office/drawing/2014/main" id="{73A6610C-A27E-4495-ADDA-DCD06521E5E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08727" y="2008368"/>
                <a:ext cx="0" cy="51562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Connector 89">
                <a:extLst>
                  <a:ext uri="{FF2B5EF4-FFF2-40B4-BE49-F238E27FC236}">
                    <a16:creationId xmlns:a16="http://schemas.microsoft.com/office/drawing/2014/main" id="{FD1A6EDE-DF41-4A7F-A0CC-F1C2AB691B6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478767" y="2008368"/>
                <a:ext cx="264198" cy="128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3650D930-3BDE-45F1-BDB7-563B53CF073B}"/>
                </a:ext>
              </a:extLst>
            </p:cNvPr>
            <p:cNvSpPr txBox="1"/>
            <p:nvPr/>
          </p:nvSpPr>
          <p:spPr>
            <a:xfrm>
              <a:off x="1010760" y="1490542"/>
              <a:ext cx="787797" cy="274987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>
                  <a:latin typeface="Arial" panose="020B0604020202020204" pitchFamily="34" charset="0"/>
                  <a:cs typeface="Arial" panose="020B0604020202020204" pitchFamily="34" charset="0"/>
                </a:rPr>
                <a:t>Temperature ramp to 30°C</a:t>
              </a:r>
            </a:p>
          </p:txBody>
        </p:sp>
        <p:grpSp>
          <p:nvGrpSpPr>
            <p:cNvPr id="92" name="Group 91">
              <a:extLst>
                <a:ext uri="{FF2B5EF4-FFF2-40B4-BE49-F238E27FC236}">
                  <a16:creationId xmlns:a16="http://schemas.microsoft.com/office/drawing/2014/main" id="{591C7B5F-05E8-4737-8B17-53E1CB11B8A3}"/>
                </a:ext>
              </a:extLst>
            </p:cNvPr>
            <p:cNvGrpSpPr/>
            <p:nvPr/>
          </p:nvGrpSpPr>
          <p:grpSpPr>
            <a:xfrm>
              <a:off x="830903" y="802792"/>
              <a:ext cx="264198" cy="323702"/>
              <a:chOff x="1478767" y="2008368"/>
              <a:chExt cx="264198" cy="515621"/>
            </a:xfrm>
          </p:grpSpPr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CACCF8D2-96DC-46FA-8478-934900CD893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08727" y="2008368"/>
                <a:ext cx="0" cy="515621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Straight Connector 93">
                <a:extLst>
                  <a:ext uri="{FF2B5EF4-FFF2-40B4-BE49-F238E27FC236}">
                    <a16:creationId xmlns:a16="http://schemas.microsoft.com/office/drawing/2014/main" id="{833B2FB9-F36E-449B-B3A9-5530E654D96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478767" y="2008368"/>
                <a:ext cx="264198" cy="1289"/>
              </a:xfrm>
              <a:prstGeom prst="line">
                <a:avLst/>
              </a:prstGeom>
              <a:ln w="127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19E365BC-152B-4F1A-86E0-16E3E6EA34D8}"/>
                </a:ext>
              </a:extLst>
            </p:cNvPr>
            <p:cNvSpPr txBox="1"/>
            <p:nvPr/>
          </p:nvSpPr>
          <p:spPr>
            <a:xfrm>
              <a:off x="525496" y="1123588"/>
              <a:ext cx="866041" cy="2749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900" dirty="0">
                  <a:latin typeface="Arial" panose="020B0604020202020204" pitchFamily="34" charset="0"/>
                  <a:cs typeface="Arial" panose="020B0604020202020204" pitchFamily="34" charset="0"/>
                </a:rPr>
                <a:t>Laboratory Acclimation</a:t>
              </a:r>
            </a:p>
          </p:txBody>
        </p:sp>
      </p:grpSp>
      <p:pic>
        <p:nvPicPr>
          <p:cNvPr id="106" name="Picture 105">
            <a:extLst>
              <a:ext uri="{FF2B5EF4-FFF2-40B4-BE49-F238E27FC236}">
                <a16:creationId xmlns:a16="http://schemas.microsoft.com/office/drawing/2014/main" id="{D3CAFD25-7DD4-4263-B889-F00DE077578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781" r="2142" b="781"/>
          <a:stretch/>
        </p:blipFill>
        <p:spPr>
          <a:xfrm rot="5400000">
            <a:off x="606781" y="3168906"/>
            <a:ext cx="2056868" cy="1576430"/>
          </a:xfrm>
          <a:prstGeom prst="rect">
            <a:avLst/>
          </a:prstGeom>
        </p:spPr>
      </p:pic>
      <p:pic>
        <p:nvPicPr>
          <p:cNvPr id="108" name="Picture 107">
            <a:extLst>
              <a:ext uri="{FF2B5EF4-FFF2-40B4-BE49-F238E27FC236}">
                <a16:creationId xmlns:a16="http://schemas.microsoft.com/office/drawing/2014/main" id="{4FDC1E02-9A13-4353-984F-A5674C8AE1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179" r="2"/>
          <a:stretch/>
        </p:blipFill>
        <p:spPr>
          <a:xfrm rot="5400000">
            <a:off x="6295990" y="460236"/>
            <a:ext cx="2044248" cy="1765949"/>
          </a:xfrm>
          <a:prstGeom prst="rect">
            <a:avLst/>
          </a:prstGeom>
        </p:spPr>
      </p:pic>
      <p:pic>
        <p:nvPicPr>
          <p:cNvPr id="110" name="Picture 109">
            <a:extLst>
              <a:ext uri="{FF2B5EF4-FFF2-40B4-BE49-F238E27FC236}">
                <a16:creationId xmlns:a16="http://schemas.microsoft.com/office/drawing/2014/main" id="{D90F292F-6C63-48A6-B2FA-81FEE3D8CB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62233" y="2763889"/>
            <a:ext cx="1970020" cy="2626693"/>
          </a:xfrm>
          <a:prstGeom prst="rect">
            <a:avLst/>
          </a:prstGeom>
        </p:spPr>
      </p:pic>
      <p:sp>
        <p:nvSpPr>
          <p:cNvPr id="111" name="TextBox 110">
            <a:extLst>
              <a:ext uri="{FF2B5EF4-FFF2-40B4-BE49-F238E27FC236}">
                <a16:creationId xmlns:a16="http://schemas.microsoft.com/office/drawing/2014/main" id="{BF571D70-E13A-4AE5-8E23-22865E505A0D}"/>
              </a:ext>
            </a:extLst>
          </p:cNvPr>
          <p:cNvSpPr txBox="1"/>
          <p:nvPr/>
        </p:nvSpPr>
        <p:spPr>
          <a:xfrm>
            <a:off x="400594" y="299776"/>
            <a:ext cx="2768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0B0934DD-B9DE-44FC-B7CD-E739DB4EB97C}"/>
              </a:ext>
            </a:extLst>
          </p:cNvPr>
          <p:cNvSpPr txBox="1"/>
          <p:nvPr/>
        </p:nvSpPr>
        <p:spPr>
          <a:xfrm>
            <a:off x="5991686" y="299776"/>
            <a:ext cx="2768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ACBBA851-CF0C-4349-BFE8-05A40C7A14BF}"/>
              </a:ext>
            </a:extLst>
          </p:cNvPr>
          <p:cNvSpPr txBox="1"/>
          <p:nvPr/>
        </p:nvSpPr>
        <p:spPr>
          <a:xfrm>
            <a:off x="448491" y="2728632"/>
            <a:ext cx="2768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grpSp>
        <p:nvGrpSpPr>
          <p:cNvPr id="116" name="Group 115">
            <a:extLst>
              <a:ext uri="{FF2B5EF4-FFF2-40B4-BE49-F238E27FC236}">
                <a16:creationId xmlns:a16="http://schemas.microsoft.com/office/drawing/2014/main" id="{47CDE458-D55D-426E-9854-BC2DC1A90A6B}"/>
              </a:ext>
            </a:extLst>
          </p:cNvPr>
          <p:cNvGrpSpPr/>
          <p:nvPr/>
        </p:nvGrpSpPr>
        <p:grpSpPr>
          <a:xfrm>
            <a:off x="2634048" y="2707254"/>
            <a:ext cx="3475204" cy="2683328"/>
            <a:chOff x="2590505" y="2715963"/>
            <a:chExt cx="3475204" cy="2683328"/>
          </a:xfrm>
        </p:grpSpPr>
        <p:pic>
          <p:nvPicPr>
            <p:cNvPr id="97" name="Picture 96">
              <a:extLst>
                <a:ext uri="{FF2B5EF4-FFF2-40B4-BE49-F238E27FC236}">
                  <a16:creationId xmlns:a16="http://schemas.microsoft.com/office/drawing/2014/main" id="{50929734-D333-43E3-966C-3E75C287BC5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711549" y="2715963"/>
              <a:ext cx="3354160" cy="2683328"/>
            </a:xfrm>
            <a:prstGeom prst="rect">
              <a:avLst/>
            </a:prstGeom>
          </p:spPr>
        </p:pic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B3E98A08-068F-4FB0-B8E2-453612A34BD8}"/>
                </a:ext>
              </a:extLst>
            </p:cNvPr>
            <p:cNvSpPr txBox="1"/>
            <p:nvPr/>
          </p:nvSpPr>
          <p:spPr>
            <a:xfrm>
              <a:off x="2590505" y="2737341"/>
              <a:ext cx="27680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>
                  <a:latin typeface="Arial" panose="020B0604020202020204" pitchFamily="34" charset="0"/>
                  <a:cs typeface="Arial" panose="020B0604020202020204" pitchFamily="34" charset="0"/>
                </a:rPr>
                <a:t>D</a:t>
              </a:r>
            </a:p>
          </p:txBody>
        </p:sp>
      </p:grpSp>
      <p:sp>
        <p:nvSpPr>
          <p:cNvPr id="115" name="TextBox 114">
            <a:extLst>
              <a:ext uri="{FF2B5EF4-FFF2-40B4-BE49-F238E27FC236}">
                <a16:creationId xmlns:a16="http://schemas.microsoft.com/office/drawing/2014/main" id="{9BB22804-28AE-451B-A815-6F3BF93B8CC6}"/>
              </a:ext>
            </a:extLst>
          </p:cNvPr>
          <p:cNvSpPr txBox="1"/>
          <p:nvPr/>
        </p:nvSpPr>
        <p:spPr>
          <a:xfrm>
            <a:off x="6203307" y="2728632"/>
            <a:ext cx="2768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3764426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</TotalTime>
  <Words>52</Words>
  <Application>Microsoft Office PowerPoint</Application>
  <PresentationFormat>Custom</PresentationFormat>
  <Paragraphs>20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George</dc:creator>
  <cp:lastModifiedBy>Matthew George</cp:lastModifiedBy>
  <cp:revision>3</cp:revision>
  <dcterms:created xsi:type="dcterms:W3CDTF">2022-03-11T18:27:19Z</dcterms:created>
  <dcterms:modified xsi:type="dcterms:W3CDTF">2022-03-11T19:26:21Z</dcterms:modified>
</cp:coreProperties>
</file>

<file path=docProps/thumbnail.jpeg>
</file>